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928" y="3314954"/>
            <a:ext cx="6425184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856" y="5988304"/>
            <a:ext cx="5291327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952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2905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952" y="427735"/>
            <a:ext cx="6803135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952" y="2459482"/>
            <a:ext cx="6803135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073" y="9944862"/>
            <a:ext cx="241889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952" y="9944862"/>
            <a:ext cx="1738579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88588" y="9906203"/>
            <a:ext cx="191008" cy="17978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Relationship Id="rId3" Type="http://schemas.openxmlformats.org/officeDocument/2006/relationships/image" Target="../media/image8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Relationship Id="rId3" Type="http://schemas.openxmlformats.org/officeDocument/2006/relationships/image" Target="../media/image10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Relationship Id="rId3" Type="http://schemas.openxmlformats.org/officeDocument/2006/relationships/image" Target="../media/image14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Relationship Id="rId3" Type="http://schemas.openxmlformats.org/officeDocument/2006/relationships/image" Target="../media/image16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png"/><Relationship Id="rId3" Type="http://schemas.openxmlformats.org/officeDocument/2006/relationships/image" Target="../media/image18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501895"/>
            <a:ext cx="4572635" cy="34293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22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864607"/>
            <a:ext cx="4572635" cy="34288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23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864607"/>
            <a:ext cx="4572635" cy="34288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24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864607"/>
            <a:ext cx="4572635" cy="34288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25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501895"/>
            <a:ext cx="4572635" cy="34293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26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864607"/>
            <a:ext cx="4572635" cy="34288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27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864607"/>
            <a:ext cx="4572635" cy="34288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28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501895"/>
            <a:ext cx="4572635" cy="34293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29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501895"/>
            <a:ext cx="4572635" cy="34293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701288" y="9906203"/>
            <a:ext cx="165735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30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TOSHIBA</dc:creator>
  <dcterms:created xsi:type="dcterms:W3CDTF">2018-11-13T14:30:04Z</dcterms:created>
  <dcterms:modified xsi:type="dcterms:W3CDTF">2018-11-13T14:30:04Z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LastSaved">
    <vt:filetime>2018-11-13T00:00:00Z</vt:filetime>
  </property>
</Properties>
</file>